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9BF5-0CA3-4710-B76C-0A635E17C0EF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47EF-49B3-4222-9E09-05DCA5F44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87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9BF5-0CA3-4710-B76C-0A635E17C0EF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47EF-49B3-4222-9E09-05DCA5F44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93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9BF5-0CA3-4710-B76C-0A635E17C0EF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47EF-49B3-4222-9E09-05DCA5F44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17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9BF5-0CA3-4710-B76C-0A635E17C0EF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47EF-49B3-4222-9E09-05DCA5F44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8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9BF5-0CA3-4710-B76C-0A635E17C0EF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47EF-49B3-4222-9E09-05DCA5F44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24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9BF5-0CA3-4710-B76C-0A635E17C0EF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47EF-49B3-4222-9E09-05DCA5F44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83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9BF5-0CA3-4710-B76C-0A635E17C0EF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47EF-49B3-4222-9E09-05DCA5F44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58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9BF5-0CA3-4710-B76C-0A635E17C0EF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47EF-49B3-4222-9E09-05DCA5F44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44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9BF5-0CA3-4710-B76C-0A635E17C0EF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47EF-49B3-4222-9E09-05DCA5F44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75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9BF5-0CA3-4710-B76C-0A635E17C0EF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47EF-49B3-4222-9E09-05DCA5F44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2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9BF5-0CA3-4710-B76C-0A635E17C0EF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47EF-49B3-4222-9E09-05DCA5F44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21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D9BF5-0CA3-4710-B76C-0A635E17C0EF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47EF-49B3-4222-9E09-05DCA5F44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82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9332" y="0"/>
            <a:ext cx="609333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Tough Times </a:t>
            </a:r>
            <a:r>
              <a:rPr lang="en-US" sz="6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Don’t Last,</a:t>
            </a:r>
          </a:p>
          <a:p>
            <a:pPr algn="ctr"/>
            <a:r>
              <a:rPr lang="en-US" sz="6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Tough Teams Do!</a:t>
            </a:r>
            <a:endParaRPr lang="en-US" sz="6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4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Bahnschrift Light Condensed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Jaydan Whittle</dc:creator>
  <cp:lastModifiedBy>Jaydan Whittle</cp:lastModifiedBy>
  <cp:revision>3</cp:revision>
  <cp:lastPrinted>2021-12-03T10:17:33Z</cp:lastPrinted>
  <dcterms:created xsi:type="dcterms:W3CDTF">2021-12-03T10:12:56Z</dcterms:created>
  <dcterms:modified xsi:type="dcterms:W3CDTF">2021-12-03T10:28:10Z</dcterms:modified>
</cp:coreProperties>
</file>